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8000"/>
                <a:satMod val="230000"/>
                <a:alpha val="5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7328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Взаимосвязь</a:t>
            </a:r>
            <a:r>
              <a:rPr lang="ru-RU" b="1" dirty="0" smtClean="0">
                <a:solidFill>
                  <a:schemeClr val="bg1"/>
                </a:solidFill>
              </a:rPr>
              <a:t> индивидуально-психологических особенностей личности подростков с успешной спортивной деятельностью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97152"/>
            <a:ext cx="6480720" cy="132055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ФИО </a:t>
            </a:r>
            <a:r>
              <a:rPr lang="ru-RU" b="1" dirty="0" err="1" smtClean="0">
                <a:solidFill>
                  <a:schemeClr val="bg1"/>
                </a:solidFill>
              </a:rPr>
              <a:t>Гимадиев</a:t>
            </a:r>
            <a:r>
              <a:rPr lang="ru-RU" b="1" dirty="0" smtClean="0">
                <a:solidFill>
                  <a:schemeClr val="bg1"/>
                </a:solidFill>
              </a:rPr>
              <a:t> Р.Д.</a:t>
            </a:r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«самооценка» </a:t>
            </a:r>
            <a:r>
              <a:rPr lang="ru-RU" sz="2000" b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(ср.инд.)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84887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39903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Таким образом, анализ литературных источников и результатов исследования показывает, что отличительными индивидуально-психологическими особенностями личности юных спортсменов является выраженная экстраверсия, высокая эмоциональная стабильность, степень проявления личностной тревожности соответствует умеренному уровню. Им свойственна адекватная самооценка.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9"/>
            <a:ext cx="8280920" cy="569386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Общие выводы таковы:</a:t>
            </a:r>
          </a:p>
          <a:p>
            <a:pPr algn="just"/>
            <a:r>
              <a:rPr lang="ru-RU" sz="2800" dirty="0"/>
              <a:t>1. В индивидуально-психологических особенностях личности спортсменов разных спортивных клубов имеются различия. Выраженность эмоциональной стабильности и агрессивности  носит разную интенсивность.</a:t>
            </a:r>
          </a:p>
          <a:p>
            <a:pPr algn="just"/>
            <a:r>
              <a:rPr lang="ru-RU" sz="2800" dirty="0"/>
              <a:t>2. Успешность спортивной деятельности занимающихся спортом находится в достоверной связи с такими индивидуально-психологическими свойствами личности как экстраверсия, агрессивность, личностная тревожность и мотивация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003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501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dirty="0" smtClean="0">
                <a:solidFill>
                  <a:schemeClr val="bg1"/>
                </a:solidFill>
              </a:rPr>
              <a:t>изучение </a:t>
            </a:r>
            <a:r>
              <a:rPr lang="ru-RU" dirty="0" smtClean="0">
                <a:solidFill>
                  <a:schemeClr val="bg1"/>
                </a:solidFill>
              </a:rPr>
              <a:t>влияния индивидуально-психологических особенностей личности на успешность </a:t>
            </a:r>
            <a:r>
              <a:rPr lang="ru-RU" dirty="0" smtClean="0">
                <a:solidFill>
                  <a:schemeClr val="bg1"/>
                </a:solidFill>
              </a:rPr>
              <a:t>спортивной деятельности подростков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Объект</a:t>
            </a:r>
            <a:r>
              <a:rPr lang="ru-RU" dirty="0" smtClean="0">
                <a:solidFill>
                  <a:schemeClr val="bg1"/>
                </a:solidFill>
              </a:rPr>
              <a:t>: процесс </a:t>
            </a:r>
            <a:r>
              <a:rPr lang="ru-RU" dirty="0">
                <a:solidFill>
                  <a:schemeClr val="bg1"/>
                </a:solidFill>
              </a:rPr>
              <a:t>спортивной деятельности подростков.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Предмет</a:t>
            </a:r>
            <a:r>
              <a:rPr lang="ru-RU" dirty="0" smtClean="0">
                <a:solidFill>
                  <a:schemeClr val="bg1"/>
                </a:solidFill>
              </a:rPr>
              <a:t>: влияние индивидуально-психологических особенностей личности на успешность спортивной деятельности подростков.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Гипотеза</a:t>
            </a:r>
            <a:r>
              <a:rPr lang="ru-RU" dirty="0" smtClean="0">
                <a:solidFill>
                  <a:schemeClr val="bg1"/>
                </a:solidFill>
              </a:rPr>
              <a:t>:  </a:t>
            </a:r>
            <a:r>
              <a:rPr lang="ru-RU" dirty="0">
                <a:solidFill>
                  <a:schemeClr val="bg1"/>
                </a:solidFill>
              </a:rPr>
              <a:t>выявление и использование на практике индивидуально-психологических особенностей спортсменов подросткового возраста позволит повысить эффективность их соревновательной деятельности.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57592" cy="1268760"/>
          </a:xfrm>
        </p:spPr>
        <p:txBody>
          <a:bodyPr/>
          <a:lstStyle/>
          <a:p>
            <a:pPr algn="ctr"/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dirty="0" smtClean="0"/>
              <a:t>В связи с целью были поставлены следующие задачи:</a:t>
            </a:r>
          </a:p>
          <a:p>
            <a:pPr marL="64008" indent="0">
              <a:buNone/>
            </a:pPr>
            <a:r>
              <a:rPr lang="ru-RU" dirty="0"/>
              <a:t>1</a:t>
            </a:r>
            <a:r>
              <a:rPr lang="ru-RU" dirty="0" smtClean="0"/>
              <a:t>. </a:t>
            </a:r>
            <a:r>
              <a:rPr lang="ru-RU" dirty="0"/>
              <a:t>Провести анализ литературы по исследуемой проблеме.</a:t>
            </a:r>
          </a:p>
          <a:p>
            <a:pPr marL="64008" indent="0">
              <a:buNone/>
            </a:pPr>
            <a:r>
              <a:rPr lang="ru-RU" dirty="0"/>
              <a:t>2. Провести психодиагностическое исследование индивидуально-психологических особенностей спортсменов разных спортивных секций.</a:t>
            </a:r>
          </a:p>
          <a:p>
            <a:pPr marL="64008" indent="0">
              <a:buNone/>
            </a:pPr>
            <a:r>
              <a:rPr lang="ru-RU" dirty="0"/>
              <a:t>3. Провести сравнительный анализ личностных особенностей спортсменов различных спортивных секций, как показателей эффективности тренировочного процесса. </a:t>
            </a:r>
          </a:p>
          <a:p>
            <a:pPr marL="64008" indent="0" algn="just">
              <a:buNone/>
            </a:pPr>
            <a:r>
              <a:rPr lang="ru-RU" dirty="0"/>
              <a:t>4. Провести корреляционный анализ личностных особенностей спортсменов различных спортивных секций, как показателей эффективности тренировочного процесса. </a:t>
            </a:r>
          </a:p>
        </p:txBody>
      </p:sp>
    </p:spTree>
    <p:extLst>
      <p:ext uri="{BB962C8B-B14F-4D97-AF65-F5344CB8AC3E}">
        <p14:creationId xmlns:p14="http://schemas.microsoft.com/office/powerpoint/2010/main" val="185719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по фактору «экстраверсия-интроверсия» </a:t>
            </a:r>
            <a:r>
              <a:rPr lang="ru-RU" sz="2000" b="1" dirty="0" smtClean="0">
                <a:solidFill>
                  <a:schemeClr val="bg1"/>
                </a:solidFill>
              </a:rPr>
              <a:t>(ср.балл)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92088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</a:t>
            </a:r>
            <a:r>
              <a:rPr lang="ru-RU" sz="2800" b="1" dirty="0" err="1" smtClean="0">
                <a:solidFill>
                  <a:schemeClr val="bg1"/>
                </a:solidFill>
              </a:rPr>
              <a:t>нейротизм</a:t>
            </a:r>
            <a:r>
              <a:rPr lang="ru-RU" sz="2800" b="1" dirty="0" smtClean="0">
                <a:solidFill>
                  <a:schemeClr val="bg1"/>
                </a:solidFill>
              </a:rPr>
              <a:t>» </a:t>
            </a:r>
            <a:r>
              <a:rPr lang="ru-RU" sz="20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(ср.балл)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77686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«агрессивность» </a:t>
            </a:r>
            <a:r>
              <a:rPr lang="ru-RU" sz="20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(ср.балл)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7048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«враждебность» </a:t>
            </a:r>
            <a:r>
              <a:rPr lang="ru-RU" sz="20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(ср.балл)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7048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7494"/>
            <a:ext cx="9324528" cy="13990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«личностная тревожность» </a:t>
            </a:r>
            <a:r>
              <a:rPr lang="ru-RU" sz="20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(ср.балл)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20880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Среднеарифметические показатели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по фактору «мотивация» </a:t>
            </a:r>
            <a:r>
              <a:rPr lang="ru-RU" sz="20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black"/>
                </a:solidFill>
              </a:rPr>
              <a:t>(ср.балл)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8488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75</TotalTime>
  <Words>243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Взаимосвязь индивидуально-психологических особенностей личности подростков с успешной спортивной деятельностью</vt:lpstr>
      <vt:lpstr>Презентация PowerPoint</vt:lpstr>
      <vt:lpstr>Задачи</vt:lpstr>
      <vt:lpstr>Среднеарифметические показатели по фактору «экстраверсия-интроверсия» (ср.балл)</vt:lpstr>
      <vt:lpstr>Среднеарифметические показатели  по фактору «нейротизм» (ср.балл)</vt:lpstr>
      <vt:lpstr>Среднеарифметические показатели  по фактору «агрессивность» (ср.балл)</vt:lpstr>
      <vt:lpstr>Среднеарифметические показатели  по фактору «враждебность» (ср.балл)</vt:lpstr>
      <vt:lpstr>Среднеарифметические показатели  по фактору «личностная тревожность» (ср.балл)</vt:lpstr>
      <vt:lpstr>Среднеарифметические показатели  по фактору «мотивация» (ср.балл)</vt:lpstr>
      <vt:lpstr>Среднеарифметические показатели  по фактору «самооценка» (ср.инд.)</vt:lpstr>
      <vt:lpstr>Таким образом, анализ литературных источников и результатов исследования показывает, что отличительными индивидуально-психологическими особенностями личности юных спортсменов является выраженная экстраверсия, высокая эмоциональная стабильность, степень проявления личностной тревожности соответствует умеренному уровню. Им свойственна адекватная самооценка.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индивидуально-психологических особенностей личности подростков с успешной спортивной деятельностью</dc:title>
  <dc:creator>bell</dc:creator>
  <cp:lastModifiedBy>Пользователь</cp:lastModifiedBy>
  <cp:revision>11</cp:revision>
  <dcterms:created xsi:type="dcterms:W3CDTF">2016-06-24T20:31:51Z</dcterms:created>
  <dcterms:modified xsi:type="dcterms:W3CDTF">2016-11-29T08:41:53Z</dcterms:modified>
</cp:coreProperties>
</file>